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jpe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372BC-08E1-C24A-B079-226C06A6C0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55F330-8C18-5C4E-B153-50345749F7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IN" sz="3200" b="1"/>
              <a:t>B.A First Year SEM.2 </a:t>
            </a:r>
          </a:p>
          <a:p>
            <a:r>
              <a:rPr lang="en-IN" sz="3200" b="1"/>
              <a:t>Compulsory English</a:t>
            </a:r>
            <a:endParaRPr lang="en-US" sz="3200" b="1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61B63FA-BFA8-6443-BA4F-FC46762FE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85" y="719667"/>
            <a:ext cx="11145212" cy="405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53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546DC-5371-9E40-A673-9C510E0F0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5739A22-78E8-7E4D-8D7E-D134419FD4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49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2A10B-5EA7-154E-98D6-9756B9F7A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694657D-A4C5-0B46-A208-91043C8CF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5771" y="0"/>
            <a:ext cx="12387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78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F583C-F3D5-3D46-9A22-48FEB8A14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3488D1F-A3AA-EF4B-B087-6654F46943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16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B9E0E-4723-C146-BA47-915FC0747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F4A8DD9-902B-5546-8CE3-1520890405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61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E1A7B-BD76-B541-BFFF-93EC6C2C3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2FB2CEE-8011-2048-922E-B156BEFDBC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0020" y="0"/>
            <a:ext cx="12407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80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D06F6-1006-E047-9FAC-123AC4B0F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2ED9FDF-A792-A743-B2EF-A2D0A5131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38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994B4-53F4-3149-ACFA-6BF5CA569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8DC979B-C883-EE43-AE28-7C595B6DB6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55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28829-9422-7144-905C-0792878E3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09750EF-CF02-3847-BB76-1976232FD9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493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91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A7D72-EB23-7A47-AC68-DFF828AC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40365D5-122D-4A4C-9C2B-24758D8EDE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371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10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8784C-C126-D34C-81EF-254727CBE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7B5C24E-D359-6341-BB6D-059346CE4A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520846"/>
              </p:ext>
            </p:extLst>
          </p:nvPr>
        </p:nvGraphicFramePr>
        <p:xfrm>
          <a:off x="1155700" y="2603500"/>
          <a:ext cx="8824911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1637">
                  <a:extLst>
                    <a:ext uri="{9D8B030D-6E8A-4147-A177-3AD203B41FA5}">
                      <a16:colId xmlns:a16="http://schemas.microsoft.com/office/drawing/2014/main" val="2688749471"/>
                    </a:ext>
                  </a:extLst>
                </a:gridCol>
                <a:gridCol w="2941637">
                  <a:extLst>
                    <a:ext uri="{9D8B030D-6E8A-4147-A177-3AD203B41FA5}">
                      <a16:colId xmlns:a16="http://schemas.microsoft.com/office/drawing/2014/main" val="3104645586"/>
                    </a:ext>
                  </a:extLst>
                </a:gridCol>
                <a:gridCol w="2941637">
                  <a:extLst>
                    <a:ext uri="{9D8B030D-6E8A-4147-A177-3AD203B41FA5}">
                      <a16:colId xmlns:a16="http://schemas.microsoft.com/office/drawing/2014/main" val="1025887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321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821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1692842"/>
                  </a:ext>
                </a:extLst>
              </a:tr>
            </a:tbl>
          </a:graphicData>
        </a:graphic>
      </p:graphicFrame>
      <p:pic>
        <p:nvPicPr>
          <p:cNvPr id="6" name="Picture 6">
            <a:extLst>
              <a:ext uri="{FF2B5EF4-FFF2-40B4-BE49-F238E27FC236}">
                <a16:creationId xmlns:a16="http://schemas.microsoft.com/office/drawing/2014/main" id="{F4CEF62E-5D56-9947-A558-D59CE6E66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597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298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9" id="{ED3996BA-162B-43C7-B0E2-A5CA4E649741}" vid="{187088E4-27D7-4455-856F-4A44258D82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sgrsawant55@gmail.com</dc:creator>
  <cp:lastModifiedBy>sgrsawant55@gmail.com</cp:lastModifiedBy>
  <cp:revision>4</cp:revision>
  <dcterms:created xsi:type="dcterms:W3CDTF">2019-10-21T15:18:52Z</dcterms:created>
  <dcterms:modified xsi:type="dcterms:W3CDTF">2019-11-12T14:21:16Z</dcterms:modified>
</cp:coreProperties>
</file>